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Principales contraventions de construction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Loi n° 66-12 relative au contrôle et infraction en matière de construction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Infractions pénales (art 64)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fr-FR" dirty="0" smtClean="0"/>
              <a:t>Accomplissement d’un ouvrage ou le commencement de ses travaux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>
                <a:solidFill>
                  <a:schemeClr val="tx2"/>
                </a:solidFill>
              </a:rPr>
              <a:t>Sans permis préalable</a:t>
            </a:r>
          </a:p>
          <a:p>
            <a:pPr algn="ctr">
              <a:buNone/>
            </a:pPr>
            <a:r>
              <a:rPr lang="fr-FR" dirty="0" smtClean="0">
                <a:solidFill>
                  <a:schemeClr val="tx2"/>
                </a:solidFill>
              </a:rPr>
              <a:t>Sans respect des documents écrits et dessins objet des permis </a:t>
            </a:r>
          </a:p>
          <a:p>
            <a:pPr algn="ctr">
              <a:buNone/>
            </a:pPr>
            <a:r>
              <a:rPr lang="fr-FR" dirty="0" smtClean="0">
                <a:solidFill>
                  <a:schemeClr val="tx2"/>
                </a:solidFill>
              </a:rPr>
              <a:t>Dans une zone non conforme selon la réglementation en vigueur</a:t>
            </a:r>
          </a:p>
          <a:p>
            <a:pPr algn="ctr">
              <a:buNone/>
            </a:pPr>
            <a:r>
              <a:rPr lang="fr-FR" dirty="0" smtClean="0">
                <a:solidFill>
                  <a:schemeClr val="tx2"/>
                </a:solidFill>
              </a:rPr>
              <a:t>Sur un bien du domaine public ou privé de l’Etat &amp; des collectivités et sans obtention du permis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Flèche vers le bas 3"/>
          <p:cNvSpPr/>
          <p:nvPr/>
        </p:nvSpPr>
        <p:spPr>
          <a:xfrm>
            <a:off x="4427984" y="2348880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Art 64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Usage de la construction sans obtention du permis d’habiter ou du certificat de conformité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Commission de faits prohibés (interdits)par la loi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355976" y="3140968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Art 67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dirty="0" smtClean="0"/>
              <a:t>Après constatation de l’infraction par les agents verbalisateurs (urbanisme ou du Tribunal - PJ)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Ordonnance de suspension immédiate des </a:t>
            </a:r>
            <a:r>
              <a:rPr lang="fr-FR" dirty="0" err="1" smtClean="0"/>
              <a:t>tvx</a:t>
            </a:r>
            <a:endParaRPr lang="fr-FR" dirty="0" smtClean="0"/>
          </a:p>
          <a:p>
            <a:pPr algn="just">
              <a:buNone/>
            </a:pPr>
            <a:r>
              <a:rPr lang="fr-FR" dirty="0" smtClean="0"/>
              <a:t>Si inexécution = saisie (conservatoire) des matériaux, de l’équipement / fermeture du chantier et mise de scellés</a:t>
            </a:r>
          </a:p>
          <a:p>
            <a:pPr algn="just">
              <a:buNone/>
            </a:pPr>
            <a:r>
              <a:rPr lang="fr-FR" dirty="0" smtClean="0"/>
              <a:t>Si jugement défavorable = saisie exécution 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2924944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Mission de l’Architecte (Art 41)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S’il est maître d’œuvre, l’octroi du permis d’habiter et du </a:t>
            </a:r>
            <a:r>
              <a:rPr lang="fr-FR" dirty="0" smtClean="0"/>
              <a:t>Certificat </a:t>
            </a:r>
            <a:r>
              <a:rPr lang="fr-FR" dirty="0" smtClean="0"/>
              <a:t>de conformité est subordonné à une attestation d’accomplissement des </a:t>
            </a:r>
            <a:r>
              <a:rPr lang="fr-FR" dirty="0" smtClean="0"/>
              <a:t>travaux </a:t>
            </a:r>
            <a:r>
              <a:rPr lang="fr-FR" dirty="0" smtClean="0"/>
              <a:t>conformément aux </a:t>
            </a:r>
            <a:r>
              <a:rPr lang="fr-FR" dirty="0" smtClean="0"/>
              <a:t>plans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Responsabilité aggravée (pénale) de </a:t>
            </a:r>
            <a:r>
              <a:rPr lang="fr-FR" dirty="0" smtClean="0"/>
              <a:t>l’Architecte </a:t>
            </a:r>
            <a:r>
              <a:rPr lang="fr-FR" dirty="0" smtClean="0"/>
              <a:t>en cas de dol ou de fraude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427984" y="422108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193</Words>
  <Application>Microsoft Office PowerPoint</Application>
  <PresentationFormat>Affichage à l'écran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Principales contraventions de construction</vt:lpstr>
      <vt:lpstr>Infractions pénales (art 64)</vt:lpstr>
      <vt:lpstr>Art 64</vt:lpstr>
      <vt:lpstr>Art 67</vt:lpstr>
      <vt:lpstr>Mission de l’Architecte (Art 41)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contraventions de construction</dc:title>
  <dc:creator>SPIRIT LOGISTICS</dc:creator>
  <cp:lastModifiedBy>SPIRIT LOGISTICS</cp:lastModifiedBy>
  <cp:revision>10</cp:revision>
  <dcterms:created xsi:type="dcterms:W3CDTF">2020-03-09T00:52:27Z</dcterms:created>
  <dcterms:modified xsi:type="dcterms:W3CDTF">2020-03-20T12:00:14Z</dcterms:modified>
</cp:coreProperties>
</file>